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500" r:id="rId2"/>
    <p:sldId id="501" r:id="rId3"/>
    <p:sldId id="514" r:id="rId4"/>
    <p:sldId id="516" r:id="rId5"/>
    <p:sldId id="503" r:id="rId6"/>
    <p:sldId id="512" r:id="rId7"/>
    <p:sldId id="513" r:id="rId8"/>
    <p:sldId id="517" r:id="rId9"/>
    <p:sldId id="518" r:id="rId10"/>
    <p:sldId id="519" r:id="rId11"/>
    <p:sldId id="520" r:id="rId12"/>
    <p:sldId id="521" r:id="rId13"/>
    <p:sldId id="522" r:id="rId14"/>
    <p:sldId id="530" r:id="rId15"/>
    <p:sldId id="506" r:id="rId16"/>
    <p:sldId id="511" r:id="rId17"/>
    <p:sldId id="523" r:id="rId18"/>
    <p:sldId id="524" r:id="rId19"/>
    <p:sldId id="525" r:id="rId20"/>
    <p:sldId id="526" r:id="rId21"/>
    <p:sldId id="527" r:id="rId22"/>
    <p:sldId id="528" r:id="rId23"/>
    <p:sldId id="529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00"/>
    <a:srgbClr val="66FF33"/>
    <a:srgbClr val="0066FF"/>
    <a:srgbClr val="FFCC00"/>
    <a:srgbClr val="00FF00"/>
    <a:srgbClr val="0000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41D0AE1-2862-470D-8B45-0A90CE650BD0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A0CABA-B3EE-429A-BC39-3389F9B918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C7759-4275-436F-940F-33AFE0A382F5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B1D22-CA85-46A2-8332-35E5C50C5C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571D-A071-4692-9B84-CF715FAE2820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B886-A146-483C-8390-ADF899864C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0DE50-6329-4B5F-AFA7-E9F59CC5500A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9E54-4C9E-464C-B36F-D74EDC3DDA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D98F-F524-4664-82CA-6FE9AE57ED6E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DD0F-747D-488F-BC93-B281F85AAB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B516-ECA5-4D33-A158-2B3D70D7D08E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999B-0C84-45EB-8544-5C1AB17F71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C6E05-28CC-4B84-A12A-798FCD3EEF7E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ED787-981A-4EE3-8BAC-C7C21272AC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484F-DC57-4577-A67D-4E64AFF889B6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FD1E6-58C1-406A-B648-FFC3A747AC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1E93-7EAD-4012-B1E5-E1AFC3DF39CA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0FD-DC42-4347-BDE2-5D9F90AA32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83DCB-399C-438D-81F7-44FD30C6A055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080FA-D9CB-475A-B9B1-05C591E568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0C26-0EB8-4917-9F6B-CDDDBDAAD35F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4CDF-B993-4BF3-B6B2-3BB0CE388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EACCA-1CD1-4FFC-BB6E-2A399A7CBDA6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97D5-BA24-426C-BA51-5B6812A4E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73A21-D9E1-48DC-8995-C935F38EED75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F368-A2CC-4064-9331-D6F2795507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E4FD-A0ED-43FE-8B69-76945BC5612B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1C338-8C6F-4346-A247-866D8EBC3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6BA5-86C1-4421-8DF8-0484986534C2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AB06E-E4B5-4710-952D-9CBCF70BC7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AF0086-6945-43FA-BF7F-434228907EF7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2B7654-1E82-4256-A6A1-18A837C34B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Объект 1"/>
          <p:cNvGraphicFramePr>
            <a:graphicFrameLocks noChangeAspect="1"/>
          </p:cNvGraphicFramePr>
          <p:nvPr/>
        </p:nvGraphicFramePr>
        <p:xfrm>
          <a:off x="1979613" y="188913"/>
          <a:ext cx="54721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orelDRAW" r:id="rId3" imgW="4726800" imgH="1628640" progId="">
                  <p:embed/>
                </p:oleObj>
              </mc:Choice>
              <mc:Fallback>
                <p:oleObj name="CorelDRAW" r:id="rId3" imgW="4726800" imgH="1628640" progId="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88913"/>
                        <a:ext cx="5472112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11188" y="2133600"/>
            <a:ext cx="7851775" cy="1800225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br>
              <a:rPr lang="ru-RU" sz="3500" dirty="0">
                <a:solidFill>
                  <a:srgbClr val="443329"/>
                </a:solidFill>
              </a:rPr>
            </a:br>
            <a:r>
              <a:rPr lang="ru-RU" sz="3700" b="1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Местная администрация </a:t>
            </a:r>
            <a:br>
              <a:rPr lang="ru-RU" sz="3700" b="1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3700" b="1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Финляндский округ</a:t>
            </a:r>
            <a:br>
              <a:rPr lang="ru-RU" sz="3700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076700"/>
            <a:ext cx="7854950" cy="18002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88900" y="0"/>
            <a:ext cx="8983663" cy="620713"/>
          </a:xfrm>
        </p:spPr>
        <p:txBody>
          <a:bodyPr/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посадки зеленых насаждений</a:t>
            </a:r>
          </a:p>
        </p:txBody>
      </p:sp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539750" y="6173788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Кондратьевский пр., д.77</a:t>
            </a:r>
          </a:p>
        </p:txBody>
      </p:sp>
      <p:pic>
        <p:nvPicPr>
          <p:cNvPr id="6" name="Рисунок 5" descr="Кондратьевский 7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15616" y="644132"/>
            <a:ext cx="6912768" cy="53051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88900" y="0"/>
            <a:ext cx="8983663" cy="620713"/>
          </a:xfrm>
        </p:spPr>
        <p:txBody>
          <a:bodyPr/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посадки зеленых насаждений</a:t>
            </a:r>
          </a:p>
        </p:txBody>
      </p:sp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539750" y="6173788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Маршала Блюхера пр., д.21/3</a:t>
            </a:r>
          </a:p>
        </p:txBody>
      </p:sp>
      <p:pic>
        <p:nvPicPr>
          <p:cNvPr id="5" name="Рисунок 4" descr="М.Блюхера 2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1817694" y="-90010"/>
            <a:ext cx="54366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88900" y="0"/>
            <a:ext cx="8983663" cy="620713"/>
          </a:xfrm>
        </p:spPr>
        <p:txBody>
          <a:bodyPr/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посадки зеленых насаждений</a:t>
            </a:r>
          </a:p>
        </p:txBody>
      </p:sp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539750" y="6173788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Металлистов пр., д.81</a:t>
            </a:r>
          </a:p>
        </p:txBody>
      </p:sp>
      <p:pic>
        <p:nvPicPr>
          <p:cNvPr id="6" name="Рисунок 5" descr="Металлистов 8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1731994" y="364349"/>
            <a:ext cx="5616625" cy="59852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88900" y="0"/>
            <a:ext cx="8983663" cy="620713"/>
          </a:xfrm>
        </p:spPr>
        <p:txBody>
          <a:bodyPr/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посадки зеленых насаждений</a:t>
            </a:r>
          </a:p>
        </p:txBody>
      </p:sp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539750" y="6173788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Металлистов пр., д.99</a:t>
            </a:r>
          </a:p>
        </p:txBody>
      </p:sp>
      <p:pic>
        <p:nvPicPr>
          <p:cNvPr id="5" name="Рисунок 4" descr="Металлистов 9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39552" y="576473"/>
            <a:ext cx="8064896" cy="55888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 сносу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омоложению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обрезке деревьев, корчевке пней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356176"/>
              </p:ext>
            </p:extLst>
          </p:nvPr>
        </p:nvGraphicFramePr>
        <p:xfrm>
          <a:off x="467544" y="869928"/>
          <a:ext cx="8208912" cy="5101964"/>
        </p:xfrm>
        <a:graphic>
          <a:graphicData uri="http://schemas.openxmlformats.org/drawingml/2006/table">
            <a:tbl>
              <a:tblPr/>
              <a:tblGrid>
                <a:gridCol w="989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9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ЗНОП МЗ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45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местоположение</a:t>
                      </a:r>
                    </a:p>
                  </a:txBody>
                  <a:tcPr marL="47329" marR="47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10-20-1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северо-восточнее д. 59 по пр. Металлистов 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10-20-2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между д. 9 и д. 11 по Полюстровскому пр. 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10-20-3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245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между д. 15 по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Бестужевской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ул. И д. 10 по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Герасимовской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ул. 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10-20-4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на Замшиной ул., д. 21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10-20-5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на Антоновской ул., д. 6 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10-20-6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на Кондратьевском пр. д. 83, корп. 1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10-20-7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на Кондратьевском пр., д. 77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10-20-8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южнее д. 14, корп. 2 по Антоновской ул.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10-20-9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между д. 27, д. 29 по Бестужевской ул. и д. 16, д. 18 по Герасимовской ул. 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10-20-10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между д. 18, д. 16 и д. 14 по Герасимовской ул.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10-20-11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между д. 10, д. 12 и д. 14 по Герасимовской ул.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10-20-12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45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между д. 81, корп. 1, д. 77, корп. 3, и д. 81, корп. 2, по Кондратьевскому пр.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10-20-13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между д. 79, д. 81, корп. 1, и д. 83, корп. 1, по Кондратьевскому пр.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10-20-14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между д. 38, д. 40 и д. 42 по Замшиной ул.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10-20-15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между д. 40 по Замшиной ул. и д. 33 по ул. Федосеенко. 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10-20-16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между д. 33 и д. 35 по ул. Федосеенко. 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10-20-17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между д. 24, д. 26, д. 30 по Замшиной ул., д. 21, д. 25, д. 27 по ул. Федосеенко.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10-20-18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между д. 24, д. 26 по ул. Федосеенко и д. 103, д. 105 по пр. Металлистов.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10-20-19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между д. 57, д. 59, д. 61 по Кондратьевскому пр. 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10-20-20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между д. 14, д. 16, д. 18 по ул. Федосеенко и д. 118 по пр. Металлистов. 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10-20-21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восточнее д. 38 по Замшиной ул. 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10-20-22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4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б/н на Замшиной ул. между д. 28, д. 44 и д. 30 по ул. Федосеенко.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10-20-23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Сквер б/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 д. 113 по пр. Металлистов. 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 сносу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омоложению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обрезке деревьев, корчевке пней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287337" y="5373216"/>
            <a:ext cx="85693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Удалены аварийные больные деревья и кустарники на территориях зеленых насаждений общего пользования местного значения муниципального образования Финляндский округ в количестве в количестве 47 шт. Произведена санитарная прочистка зелёных насаждений на территории 37 (ЗНОП МЗ).</a:t>
            </a:r>
          </a:p>
          <a:p>
            <a:pPr algn="ctr">
              <a:buFont typeface="Arial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836325"/>
              </p:ext>
            </p:extLst>
          </p:nvPr>
        </p:nvGraphicFramePr>
        <p:xfrm>
          <a:off x="395536" y="620688"/>
          <a:ext cx="8352928" cy="4457026"/>
        </p:xfrm>
        <a:graphic>
          <a:graphicData uri="http://schemas.openxmlformats.org/drawingml/2006/table">
            <a:tbl>
              <a:tblPr/>
              <a:tblGrid>
                <a:gridCol w="1065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7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ЗНОП МЗ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4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местоположение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10-20-25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Сквер б/н на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Полюстровском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пр. между д. 15 и д. 19, корп. 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10-20-26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Сквер б/н на пр. Металлистов у. д. 65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10-20-27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Сквер б/н между д. 31, корп. 3 и д. 31 корп. 4 по Замшиной ул.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10-20-29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Сквер б/н во дворе д. 4, д. 6 и д. 8/536 по Лабораторной ул. д. 42 по Кондратьевскеому пр. и д. 51 по Полюстровскому пр.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10-20-31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Сквер б/н южнее д. 9 по Ключевой ул.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10-20-35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Сквер б/н южнее д. 15 по Замшиной ул.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10-20-37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Сквер б/н на ул. Федосеенко между д.30, д. 32, д. 34, д. 36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10-20-39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Сквер б/н севернее д. 11, д. 13, д. 15 по Бестужевской ул.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10-20-40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Сквер б/н между д. 75, корп. 1, д. 77, корп. 1, и д. 75, корп. 2, по Кондратьевскому пр.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10-20-43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Сквер б/н южнее д. 31, д. 33, д. 35 по пр. Маршала Блюхера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10-20-44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Сквер б/н на Замшиной ул. между д. 22 и д. 24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10-20-45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Сквер б/н между д. 59, д. 63 , д. 30 по ул. Федосеенко и д. 109 по пр. Металлистов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10-20-48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Сквер б/н на ул. Федосеенко между д. 25, д. 27, д. 29 и д. 31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10-20-49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Сквер б/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на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Замшиной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ул. между д. 26 и д. 28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 сносу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омоложению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обрезке деревьев, корчевке пней</a:t>
            </a:r>
          </a:p>
        </p:txBody>
      </p:sp>
      <p:sp>
        <p:nvSpPr>
          <p:cNvPr id="9220" name="Заголовок 1"/>
          <p:cNvSpPr txBox="1">
            <a:spLocks/>
          </p:cNvSpPr>
          <p:nvPr/>
        </p:nvSpPr>
        <p:spPr bwMode="auto">
          <a:xfrm>
            <a:off x="539750" y="55895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Бестужевская ул., д.31/1</a:t>
            </a:r>
          </a:p>
        </p:txBody>
      </p:sp>
      <p:pic>
        <p:nvPicPr>
          <p:cNvPr id="5" name="Рисунок 4" descr="Бестужевская 3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42693" y="1039804"/>
            <a:ext cx="6713683" cy="48374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 сносу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омоложению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обрезке деревьев, корчевке пней</a:t>
            </a:r>
          </a:p>
        </p:txBody>
      </p:sp>
      <p:sp>
        <p:nvSpPr>
          <p:cNvPr id="9220" name="Заголовок 1"/>
          <p:cNvSpPr txBox="1">
            <a:spLocks/>
          </p:cNvSpPr>
          <p:nvPr/>
        </p:nvSpPr>
        <p:spPr bwMode="auto">
          <a:xfrm>
            <a:off x="539750" y="55895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Васенко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ул., д.3</a:t>
            </a:r>
          </a:p>
        </p:txBody>
      </p:sp>
      <p:pic>
        <p:nvPicPr>
          <p:cNvPr id="6" name="Рисунок 5" descr="Васенко 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71600" y="1052736"/>
            <a:ext cx="7128792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 сносу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омоложению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обрезке деревьев, корчевке пней</a:t>
            </a:r>
          </a:p>
        </p:txBody>
      </p:sp>
      <p:sp>
        <p:nvSpPr>
          <p:cNvPr id="9220" name="Заголовок 1"/>
          <p:cNvSpPr txBox="1">
            <a:spLocks/>
          </p:cNvSpPr>
          <p:nvPr/>
        </p:nvSpPr>
        <p:spPr bwMode="auto">
          <a:xfrm>
            <a:off x="539750" y="55895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Замшина ул., д.22</a:t>
            </a:r>
          </a:p>
        </p:txBody>
      </p:sp>
      <p:pic>
        <p:nvPicPr>
          <p:cNvPr id="5" name="Рисунок 4" descr="Замшина 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331640" y="980728"/>
            <a:ext cx="6480720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 сносу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омоложению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обрезке деревьев, корчевке пней</a:t>
            </a:r>
          </a:p>
        </p:txBody>
      </p:sp>
      <p:sp>
        <p:nvSpPr>
          <p:cNvPr id="9220" name="Заголовок 1"/>
          <p:cNvSpPr txBox="1">
            <a:spLocks/>
          </p:cNvSpPr>
          <p:nvPr/>
        </p:nvSpPr>
        <p:spPr bwMode="auto">
          <a:xfrm>
            <a:off x="539750" y="55895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Замшина ул., д.27/4</a:t>
            </a:r>
          </a:p>
        </p:txBody>
      </p:sp>
      <p:pic>
        <p:nvPicPr>
          <p:cNvPr id="6" name="Рисунок 5" descr="Замшина 27_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691680" y="1124744"/>
            <a:ext cx="5688632" cy="46191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132509"/>
            <a:ext cx="8229600" cy="2736651"/>
          </a:xfrm>
        </p:spPr>
        <p:txBody>
          <a:bodyPr/>
          <a:lstStyle/>
          <a:p>
            <a:pPr marL="273050" indent="-273050">
              <a:spcBef>
                <a:spcPct val="20000"/>
              </a:spcBef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Исполнение 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целевой муниципальной программы 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организации работ по компенсационному озеленению территорий муниципального образования Финляндский округ в 2021 году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 сносу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омоложению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обрезке деревьев, корчевке пней</a:t>
            </a:r>
          </a:p>
        </p:txBody>
      </p:sp>
      <p:sp>
        <p:nvSpPr>
          <p:cNvPr id="9220" name="Заголовок 1"/>
          <p:cNvSpPr txBox="1">
            <a:spLocks/>
          </p:cNvSpPr>
          <p:nvPr/>
        </p:nvSpPr>
        <p:spPr bwMode="auto">
          <a:xfrm>
            <a:off x="539750" y="55895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Замшина ул., д.52</a:t>
            </a:r>
          </a:p>
        </p:txBody>
      </p:sp>
      <p:pic>
        <p:nvPicPr>
          <p:cNvPr id="5" name="Рисунок 4" descr="Замшина 5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99592" y="1052736"/>
            <a:ext cx="7380312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 сносу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омоложению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обрезке деревьев, корчевке пней</a:t>
            </a:r>
          </a:p>
        </p:txBody>
      </p:sp>
      <p:sp>
        <p:nvSpPr>
          <p:cNvPr id="9220" name="Заголовок 1"/>
          <p:cNvSpPr txBox="1">
            <a:spLocks/>
          </p:cNvSpPr>
          <p:nvPr/>
        </p:nvSpPr>
        <p:spPr bwMode="auto">
          <a:xfrm>
            <a:off x="539750" y="55895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Металлистов пр., д.93</a:t>
            </a:r>
          </a:p>
        </p:txBody>
      </p:sp>
      <p:pic>
        <p:nvPicPr>
          <p:cNvPr id="6" name="Рисунок 5" descr="Металлистов 9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619672" y="1052736"/>
            <a:ext cx="5891471" cy="46188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 сносу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омоложению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обрезке деревьев, корчевке пней</a:t>
            </a:r>
          </a:p>
        </p:txBody>
      </p:sp>
      <p:sp>
        <p:nvSpPr>
          <p:cNvPr id="9220" name="Заголовок 1"/>
          <p:cNvSpPr txBox="1">
            <a:spLocks/>
          </p:cNvSpPr>
          <p:nvPr/>
        </p:nvSpPr>
        <p:spPr bwMode="auto">
          <a:xfrm>
            <a:off x="539750" y="55895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Федосеенко ул., д.27</a:t>
            </a:r>
          </a:p>
        </p:txBody>
      </p:sp>
      <p:pic>
        <p:nvPicPr>
          <p:cNvPr id="5" name="Рисунок 4" descr="Федосеенко 2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63568" y="1052736"/>
            <a:ext cx="6864816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 сносу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омоложению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обрезке деревьев, корчевке пней</a:t>
            </a:r>
          </a:p>
        </p:txBody>
      </p:sp>
      <p:sp>
        <p:nvSpPr>
          <p:cNvPr id="9220" name="Заголовок 1"/>
          <p:cNvSpPr txBox="1">
            <a:spLocks/>
          </p:cNvSpPr>
          <p:nvPr/>
        </p:nvSpPr>
        <p:spPr bwMode="auto">
          <a:xfrm>
            <a:off x="539750" y="55895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Федосеенко ул., д.35</a:t>
            </a:r>
          </a:p>
        </p:txBody>
      </p:sp>
      <p:pic>
        <p:nvPicPr>
          <p:cNvPr id="6" name="Рисунок 5" descr="Федосеенко 3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63688" y="1052736"/>
            <a:ext cx="5596086" cy="47789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08012" y="72007"/>
            <a:ext cx="89279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посадки зеленых насаждений в 2021 году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53475"/>
              </p:ext>
            </p:extLst>
          </p:nvPr>
        </p:nvGraphicFramePr>
        <p:xfrm>
          <a:off x="287524" y="548680"/>
          <a:ext cx="8568951" cy="5486402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b="0" i="0" kern="1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800" b="0" i="0" kern="1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0" i="0" kern="1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п</a:t>
                      </a:r>
                      <a:endParaRPr lang="ru-RU" sz="1800" b="0" i="0" kern="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Адрес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Кол-во (шт.)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Вид ЗН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1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Сквер б/</a:t>
                      </a:r>
                      <a:r>
                        <a:rPr lang="ru-RU" sz="18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северо-восточнее д. 59 по пр. Металлистов (10-20-1)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11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Сквер б/н между д. 9 и д. 11 по </a:t>
                      </a:r>
                      <a:r>
                        <a:rPr lang="ru-RU" sz="18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Полюстровскому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пр. (10-20-2)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Сквер б/н на Кондратьевском пр., д. 83, корп. 1 (10-20-6)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Сквер б/н на Кондратьевском пр., д. 77 (10-20-7)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11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Сквер б/н между д. 27, д. 29 по </a:t>
                      </a:r>
                      <a:r>
                        <a:rPr lang="ru-RU" sz="18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Бестужевской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ул. и д. 16, д. 18 по </a:t>
                      </a:r>
                      <a:r>
                        <a:rPr lang="ru-RU" sz="18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Герасимовской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ул.  (10-20-9)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11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Сквер б/н между д. 79, д. 81, корп. 1, и д. 83, корп. 1 по Кондратьевскому пр. (10-20-13)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11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Сквер б/н между д. 57, д. 59, д. 61 по Кондратьевскому пр.  (10-20-19)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11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Сквер б/н на Замшиной ул. между д. 28, д. 44 и д. 31 по ул. Федосеенко (10-20-22)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Бестужевская ул., д. 31, корп. 1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Васенко ул., д. 3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Замшина ул., д. 22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Замшина ул., д. 27, корп. 4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Замшина ул., д. 52, корп. 1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0"/>
            <a:ext cx="9144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посадки зеленых насаждений в 2021 году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000" dirty="0">
              <a:latin typeface="+mn-lt"/>
              <a:cs typeface="+mn-cs"/>
            </a:endParaRPr>
          </a:p>
        </p:txBody>
      </p:sp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179512" y="6402814"/>
            <a:ext cx="885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Всего за 2021 год высажено 55 деревьев и 318 кустов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686518"/>
              </p:ext>
            </p:extLst>
          </p:nvPr>
        </p:nvGraphicFramePr>
        <p:xfrm>
          <a:off x="323528" y="699854"/>
          <a:ext cx="8568951" cy="5737101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b="0" i="0" kern="1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800" b="0" i="0" kern="1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0" i="0" kern="1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п</a:t>
                      </a:r>
                      <a:endParaRPr lang="ru-RU" sz="1800" b="0" i="0" kern="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Адрес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Кол-во (шт.)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Вид ЗН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ул. Комсомола д. 13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Маршала Блюхера пр., д. 23 корп. 1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Металлистов пр., д. 81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Металлистов пр., д. 99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Металлистов пр., д. 97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Металлистов пр., д. 101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Металлистов пр., д. 132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055">
                <a:tc row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Кондратьевский пр., д. 51 (в рамках  проекта благоустройства)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Кондратьевский пр., д. 77 корп. 1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11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Пискаревский пр., д. 24-26-28 (в рамках  проекта благоустройства)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Полюстровский пр., д. 27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055">
                <a:tc row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Федосеенко ул., д. 31 (в рамках  проекта благоустройства)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273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373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Федосеенко ул., д. 35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055"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35365" marR="35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Деревьев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05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318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Кустов</a:t>
                      </a:r>
                    </a:p>
                  </a:txBody>
                  <a:tcPr marL="35365" marR="35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88900" y="0"/>
            <a:ext cx="8983663" cy="620713"/>
          </a:xfrm>
        </p:spPr>
        <p:txBody>
          <a:bodyPr/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посадки зеленых насаждений</a:t>
            </a:r>
          </a:p>
        </p:txBody>
      </p:sp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539750" y="6173788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Бестужевская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д.31/1</a:t>
            </a:r>
          </a:p>
        </p:txBody>
      </p:sp>
      <p:pic>
        <p:nvPicPr>
          <p:cNvPr id="6" name="Рисунок 5" descr="Бестужевская 31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75589" y="620688"/>
            <a:ext cx="7296811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88900" y="0"/>
            <a:ext cx="8983663" cy="620713"/>
          </a:xfrm>
        </p:spPr>
        <p:txBody>
          <a:bodyPr/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посадки зеленых насаждений</a:t>
            </a:r>
          </a:p>
        </p:txBody>
      </p:sp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539750" y="6173788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Замшина ул., д.22</a:t>
            </a:r>
          </a:p>
        </p:txBody>
      </p:sp>
      <p:pic>
        <p:nvPicPr>
          <p:cNvPr id="6" name="Рисунок 5" descr="Замшина 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1863794" y="-71292"/>
            <a:ext cx="5472610" cy="70005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88900" y="0"/>
            <a:ext cx="8983663" cy="620713"/>
          </a:xfrm>
        </p:spPr>
        <p:txBody>
          <a:bodyPr/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посадки зеленых насаждений</a:t>
            </a:r>
          </a:p>
        </p:txBody>
      </p:sp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539750" y="6173788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Замшина ул., д.52</a:t>
            </a:r>
          </a:p>
        </p:txBody>
      </p:sp>
      <p:pic>
        <p:nvPicPr>
          <p:cNvPr id="5" name="Рисунок 4" descr="Замшина 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620688"/>
            <a:ext cx="7524328" cy="56432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88900" y="0"/>
            <a:ext cx="8983663" cy="620713"/>
          </a:xfrm>
        </p:spPr>
        <p:txBody>
          <a:bodyPr/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посадки зеленых насаждений</a:t>
            </a:r>
          </a:p>
        </p:txBody>
      </p:sp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539750" y="6173788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Комсомола ул., д.13</a:t>
            </a:r>
          </a:p>
        </p:txBody>
      </p:sp>
      <p:pic>
        <p:nvPicPr>
          <p:cNvPr id="6" name="Рисунок 5" descr="Комсомола 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620688"/>
            <a:ext cx="7452320" cy="5589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88900" y="0"/>
            <a:ext cx="8983663" cy="620713"/>
          </a:xfrm>
        </p:spPr>
        <p:txBody>
          <a:bodyPr/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программа посадки зеленых насаждений</a:t>
            </a:r>
          </a:p>
        </p:txBody>
      </p:sp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539750" y="6173788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Кондратьевский пр., д.57</a:t>
            </a:r>
          </a:p>
        </p:txBody>
      </p:sp>
      <p:pic>
        <p:nvPicPr>
          <p:cNvPr id="5" name="Рисунок 4" descr="Кондратьевский 5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1837261" y="-388990"/>
            <a:ext cx="5400600" cy="75639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2537</TotalTime>
  <Words>1611</Words>
  <Application>Microsoft Office PowerPoint</Application>
  <PresentationFormat>Экран (4:3)</PresentationFormat>
  <Paragraphs>244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CorelDRAW</vt:lpstr>
      <vt:lpstr> Местная администрация  муниципального образования  Финляндский округ </vt:lpstr>
      <vt:lpstr>Исполнение  целевой муниципальной программы   организации работ по компенсационному озеленению территорий муниципального образования Финляндский округ в 2021 году </vt:lpstr>
      <vt:lpstr>Презентация PowerPoint</vt:lpstr>
      <vt:lpstr>Презентация PowerPoint</vt:lpstr>
      <vt:lpstr>Адресная программа посадки зеленых насаждений</vt:lpstr>
      <vt:lpstr>Адресная программа посадки зеленых насаждений</vt:lpstr>
      <vt:lpstr>Адресная программа посадки зеленых насаждений</vt:lpstr>
      <vt:lpstr>Адресная программа посадки зеленых насаждений</vt:lpstr>
      <vt:lpstr>Адресная программа посадки зеленых насаждений</vt:lpstr>
      <vt:lpstr>Адресная программа посадки зеленых насаждений</vt:lpstr>
      <vt:lpstr>Адресная программа посадки зеленых насаждений</vt:lpstr>
      <vt:lpstr>Адресная программа посадки зеленых насаждений</vt:lpstr>
      <vt:lpstr>Адресная программа посадки зеленых насаждений</vt:lpstr>
      <vt:lpstr>Адресная программа по сносу/омоложению/обрезке деревьев, корчевке пней</vt:lpstr>
      <vt:lpstr>Адресная программа по сносу/омоложению/обрезке деревьев, корчевке пней</vt:lpstr>
      <vt:lpstr>Адресная программа по сносу/омоложению/обрезке деревьев, корчевке пней</vt:lpstr>
      <vt:lpstr>Адресная программа по сносу/омоложению/обрезке деревьев, корчевке пней</vt:lpstr>
      <vt:lpstr>Адресная программа по сносу/омоложению/обрезке деревьев, корчевке пней</vt:lpstr>
      <vt:lpstr>Адресная программа по сносу/омоложению/обрезке деревьев, корчевке пней</vt:lpstr>
      <vt:lpstr>Адресная программа по сносу/омоложению/обрезке деревьев, корчевке пней</vt:lpstr>
      <vt:lpstr>Адресная программа по сносу/омоложению/обрезке деревьев, корчевке пней</vt:lpstr>
      <vt:lpstr>Адресная программа по сносу/омоложению/обрезке деревьев, корчевке пней</vt:lpstr>
      <vt:lpstr>Адресная программа по сносу/омоложению/обрезке деревьев, корчевке пней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орготдел</dc:creator>
  <cp:lastModifiedBy>Муниципальное образование Финляндский округ Финляндский округ</cp:lastModifiedBy>
  <cp:revision>142</cp:revision>
  <dcterms:created xsi:type="dcterms:W3CDTF">2012-05-08T20:01:29Z</dcterms:created>
  <dcterms:modified xsi:type="dcterms:W3CDTF">2022-02-07T14:05:23Z</dcterms:modified>
</cp:coreProperties>
</file>